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3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use consistency in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917134"/>
            <a:ext cx="11299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E310A-88DC-4940-8563-89B8523CCC0C}"/>
              </a:ext>
            </a:extLst>
          </p:cNvPr>
          <p:cNvSpPr txBox="1"/>
          <p:nvPr/>
        </p:nvSpPr>
        <p:spPr>
          <a:xfrm>
            <a:off x="446413" y="2782612"/>
            <a:ext cx="11299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Consistent font sizing and </a:t>
            </a:r>
            <a:r>
              <a:rPr lang="en-US" sz="2400" dirty="0" err="1">
                <a:latin typeface="Nunito Sans" pitchFamily="2" charset="77"/>
              </a:rPr>
              <a:t>colours</a:t>
            </a:r>
            <a:r>
              <a:rPr lang="en-US" sz="2400" dirty="0">
                <a:latin typeface="Nunito Sans" pitchFamily="2" charset="7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AB4CA-73D1-0141-8138-28B66F2810D9}"/>
              </a:ext>
            </a:extLst>
          </p:cNvPr>
          <p:cNvSpPr txBox="1"/>
          <p:nvPr/>
        </p:nvSpPr>
        <p:spPr>
          <a:xfrm>
            <a:off x="669621" y="1766949"/>
            <a:ext cx="11299171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A2F77-8848-614C-8E0E-6E37563516D0}"/>
              </a:ext>
            </a:extLst>
          </p:cNvPr>
          <p:cNvSpPr txBox="1"/>
          <p:nvPr/>
        </p:nvSpPr>
        <p:spPr>
          <a:xfrm>
            <a:off x="3162354" y="1766948"/>
            <a:ext cx="2057102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menu, with intro text moved so it would not overlap.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577477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differs to other pages in order to show versatility of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676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49</cp:revision>
  <dcterms:created xsi:type="dcterms:W3CDTF">2021-03-07T21:51:21Z</dcterms:created>
  <dcterms:modified xsi:type="dcterms:W3CDTF">2021-03-09T10:56:32Z</dcterms:modified>
</cp:coreProperties>
</file>